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 snapToObjects="1">
      <p:cViewPr varScale="1">
        <p:scale>
          <a:sx n="104" d="100"/>
          <a:sy n="104" d="100"/>
        </p:scale>
        <p:origin x="232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DB30C97-B9C5-4544-9BBB-F5069DCE1913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3332230F-D785-3D43-B551-1F6CA68FD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1991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30C97-B9C5-4544-9BBB-F5069DCE1913}" type="datetimeFigureOut">
              <a:rPr lang="en-US" smtClean="0"/>
              <a:t>1/21/19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2230F-D785-3D43-B551-1F6CA68FD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302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30C97-B9C5-4544-9BBB-F5069DCE1913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2230F-D785-3D43-B551-1F6CA68FD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9164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30C97-B9C5-4544-9BBB-F5069DCE1913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2230F-D785-3D43-B551-1F6CA68FD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26324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30C97-B9C5-4544-9BBB-F5069DCE1913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2230F-D785-3D43-B551-1F6CA68FD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8449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30C97-B9C5-4544-9BBB-F5069DCE1913}" type="datetimeFigureOut">
              <a:rPr lang="en-US" smtClean="0"/>
              <a:t>1/21/19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2230F-D785-3D43-B551-1F6CA68FD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3901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30C97-B9C5-4544-9BBB-F5069DCE1913}" type="datetimeFigureOut">
              <a:rPr lang="en-US" smtClean="0"/>
              <a:t>1/21/19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2230F-D785-3D43-B551-1F6CA68FD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71819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DB30C97-B9C5-4544-9BBB-F5069DCE1913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2230F-D785-3D43-B551-1F6CA68FD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7050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5DB30C97-B9C5-4544-9BBB-F5069DCE1913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2230F-D785-3D43-B551-1F6CA68FD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008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30C97-B9C5-4544-9BBB-F5069DCE1913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2230F-D785-3D43-B551-1F6CA68FD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720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30C97-B9C5-4544-9BBB-F5069DCE1913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2230F-D785-3D43-B551-1F6CA68FD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303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30C97-B9C5-4544-9BBB-F5069DCE1913}" type="datetimeFigureOut">
              <a:rPr lang="en-US" smtClean="0"/>
              <a:t>1/21/19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2230F-D785-3D43-B551-1F6CA68FD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456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30C97-B9C5-4544-9BBB-F5069DCE1913}" type="datetimeFigureOut">
              <a:rPr lang="en-US" smtClean="0"/>
              <a:t>1/21/19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2230F-D785-3D43-B551-1F6CA68FD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577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30C97-B9C5-4544-9BBB-F5069DCE1913}" type="datetimeFigureOut">
              <a:rPr lang="en-US" smtClean="0"/>
              <a:t>1/21/19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2230F-D785-3D43-B551-1F6CA68FD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8852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30C97-B9C5-4544-9BBB-F5069DCE1913}" type="datetimeFigureOut">
              <a:rPr lang="en-US" smtClean="0"/>
              <a:t>1/21/19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2230F-D785-3D43-B551-1F6CA68FD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2839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30C97-B9C5-4544-9BBB-F5069DCE1913}" type="datetimeFigureOut">
              <a:rPr lang="en-US" smtClean="0"/>
              <a:t>1/21/19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2230F-D785-3D43-B551-1F6CA68FD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557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30C97-B9C5-4544-9BBB-F5069DCE1913}" type="datetimeFigureOut">
              <a:rPr lang="en-US" smtClean="0"/>
              <a:t>1/21/19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32230F-D785-3D43-B551-1F6CA68FD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2802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DB30C97-B9C5-4544-9BBB-F5069DCE1913}" type="datetimeFigureOut">
              <a:rPr lang="en-US" smtClean="0"/>
              <a:t>1/21/19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3332230F-D785-3D43-B551-1F6CA68FD2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9809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17/06/relationships/model3d" Target="../media/model3d2.glb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6.png"/><Relationship Id="rId5" Type="http://schemas.openxmlformats.org/officeDocument/2006/relationships/hyperlink" Target="https://www.remix3d.com/details/G009SX7VFPR9" TargetMode="External"/><Relationship Id="rId10" Type="http://schemas.openxmlformats.org/officeDocument/2006/relationships/image" Target="../media/image5.png"/><Relationship Id="rId4" Type="http://schemas.microsoft.com/office/2017/06/relationships/model3d" Target="../media/model3d1.glb"/><Relationship Id="rId9" Type="http://schemas.openxmlformats.org/officeDocument/2006/relationships/hyperlink" Target="https://www.remix3d.com/details/G009SVDSMCHK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hyperlink" Target="https://www.remix3d.com/details/G009SX7VFPR9" TargetMode="External"/><Relationship Id="rId3" Type="http://schemas.microsoft.com/office/2007/relationships/hdphoto" Target="../media/hdphoto2.wdp"/><Relationship Id="rId7" Type="http://schemas.openxmlformats.org/officeDocument/2006/relationships/image" Target="../media/image8.png"/><Relationship Id="rId12" Type="http://schemas.microsoft.com/office/2017/06/relationships/model3d" Target="../media/model3d1.glb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5.png"/><Relationship Id="rId5" Type="http://schemas.openxmlformats.org/officeDocument/2006/relationships/hyperlink" Target="https://www.remix3d.com/details/G009SX7TCLMF" TargetMode="External"/><Relationship Id="rId10" Type="http://schemas.openxmlformats.org/officeDocument/2006/relationships/hyperlink" Target="https://www.remix3d.com/details/G009SVDSMCHK" TargetMode="External"/><Relationship Id="rId4" Type="http://schemas.microsoft.com/office/2017/06/relationships/model3d" Target="../media/model3d3.glb"/><Relationship Id="rId9" Type="http://schemas.microsoft.com/office/2017/06/relationships/model3d" Target="../media/model3d2.glb"/><Relationship Id="rId1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hdphoto" Target="../media/hdphoto3.wdp"/><Relationship Id="rId7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11" Type="http://schemas.openxmlformats.org/officeDocument/2006/relationships/image" Target="../media/image5.png"/><Relationship Id="rId5" Type="http://schemas.openxmlformats.org/officeDocument/2006/relationships/hyperlink" Target="https://www.remix3d.com/details/G009SX7TCLMF" TargetMode="External"/><Relationship Id="rId10" Type="http://schemas.openxmlformats.org/officeDocument/2006/relationships/hyperlink" Target="https://www.remix3d.com/details/G009SVDSMCHK" TargetMode="External"/><Relationship Id="rId4" Type="http://schemas.microsoft.com/office/2017/06/relationships/model3d" Target="../media/model3d3.glb"/><Relationship Id="rId9" Type="http://schemas.microsoft.com/office/2017/06/relationships/model3d" Target="../media/model3d2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A screen shot of a computer&#13;&#10;&#13;&#10;Description automatically generated">
            <a:extLst>
              <a:ext uri="{FF2B5EF4-FFF2-40B4-BE49-F238E27FC236}">
                <a16:creationId xmlns:a16="http://schemas.microsoft.com/office/drawing/2014/main" id="{E55FCFB0-9F19-3A45-9373-73136CB9330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42784" y="564985"/>
            <a:ext cx="3581400" cy="53340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Cuboid">
                <a:extLst>
                  <a:ext uri="{FF2B5EF4-FFF2-40B4-BE49-F238E27FC236}">
                    <a16:creationId xmlns:a16="http://schemas.microsoft.com/office/drawing/2014/main" id="{1D5DAD6D-F052-5647-BD70-BA504A387F6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20378263"/>
                  </p:ext>
                </p:extLst>
              </p:nvPr>
            </p:nvGraphicFramePr>
            <p:xfrm>
              <a:off x="4201301" y="3632888"/>
              <a:ext cx="3669957" cy="1535201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669957" cy="1535201"/>
                    </a:xfrm>
                    <a:prstGeom prst="rect">
                      <a:avLst/>
                    </a:prstGeom>
                  </am3d:spPr>
                  <am3d:camera>
                    <am3d:pos x="0" y="0" z="576644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61393" d="1000000"/>
                    <am3d:preTrans dx="0" dy="-649360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023707" ay="-2547831" az="-702361"/>
                    <am3d:postTrans dx="0" dy="0" dz="0"/>
                  </am3d:trans>
                  <am3d:attrSrcUrl r:id="rId5"/>
                  <am3d:raster rName="Office3DRenderer" rVer="16.0.8326">
                    <am3d:blip r:embed="rId6"/>
                  </am3d:raster>
                  <am3d:objViewport viewportSz="229390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Cuboid">
                <a:extLst>
                  <a:ext uri="{FF2B5EF4-FFF2-40B4-BE49-F238E27FC236}">
                    <a16:creationId xmlns:a16="http://schemas.microsoft.com/office/drawing/2014/main" id="{1D5DAD6D-F052-5647-BD70-BA504A387F6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201301" y="3632888"/>
                <a:ext cx="3669957" cy="15352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Cuboid">
                <a:extLst>
                  <a:ext uri="{FF2B5EF4-FFF2-40B4-BE49-F238E27FC236}">
                    <a16:creationId xmlns:a16="http://schemas.microsoft.com/office/drawing/2014/main" id="{BE7B05C1-7FA9-E047-91C8-DAEAE69C7AE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07907793"/>
                  </p:ext>
                </p:extLst>
              </p:nvPr>
            </p:nvGraphicFramePr>
            <p:xfrm>
              <a:off x="4947378" y="3028840"/>
              <a:ext cx="2177802" cy="1208096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177802" cy="1208096"/>
                    </a:xfrm>
                    <a:prstGeom prst="rect">
                      <a:avLst/>
                    </a:prstGeom>
                  </am3d:spPr>
                  <am3d:camera>
                    <am3d:pos x="0" y="0" z="576644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61393" d="1000000"/>
                    <am3d:preTrans dx="0" dy="-649360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417208" ay="-2670521" az="293214"/>
                    <am3d:postTrans dx="0" dy="0" dz="0"/>
                  </am3d:trans>
                  <am3d:attrSrcUrl r:id="rId5"/>
                  <am3d:raster rName="Office3DRenderer" rVer="16.0.8326">
                    <am3d:blip r:embed="rId7"/>
                  </am3d:raster>
                  <am3d:objViewport viewportSz="229390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Cuboid">
                <a:extLst>
                  <a:ext uri="{FF2B5EF4-FFF2-40B4-BE49-F238E27FC236}">
                    <a16:creationId xmlns:a16="http://schemas.microsoft.com/office/drawing/2014/main" id="{BE7B05C1-7FA9-E047-91C8-DAEAE69C7AE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47378" y="3028840"/>
                <a:ext cx="2177802" cy="12080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Server symbol">
                <a:extLst>
                  <a:ext uri="{FF2B5EF4-FFF2-40B4-BE49-F238E27FC236}">
                    <a16:creationId xmlns:a16="http://schemas.microsoft.com/office/drawing/2014/main" id="{989E7BFD-5DF3-FC43-9CAA-186023A1DEA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7818486"/>
                  </p:ext>
                </p:extLst>
              </p:nvPr>
            </p:nvGraphicFramePr>
            <p:xfrm>
              <a:off x="8211754" y="1569308"/>
              <a:ext cx="2350089" cy="3809347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2350089" cy="3809347"/>
                    </a:xfrm>
                    <a:prstGeom prst="rect">
                      <a:avLst/>
                    </a:prstGeom>
                  </am3d:spPr>
                  <am3d:camera>
                    <am3d:pos x="0" y="0" z="5589390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157799" d="1000000"/>
                    <am3d:preTrans dx="-20171" dy="-18006390" dz="-3714845"/>
                    <am3d:scale>
                      <am3d:sx n="1000000" d="1000000"/>
                      <am3d:sy n="1000000" d="1000000"/>
                      <am3d:sz n="1000000" d="1000000"/>
                    </am3d:scale>
                    <am3d:rot ax="1443950" ay="1979709" az="820150"/>
                    <am3d:postTrans dx="0" dy="0" dz="0"/>
                  </am3d:trans>
                  <am3d:attrSrcUrl r:id="rId9"/>
                  <am3d:raster rName="Office3DRenderer" rVer="16.0.8326">
                    <am3d:blip r:embed="rId10"/>
                  </am3d:raster>
                  <am3d:objViewport viewportSz="458213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Server symbol">
                <a:extLst>
                  <a:ext uri="{FF2B5EF4-FFF2-40B4-BE49-F238E27FC236}">
                    <a16:creationId xmlns:a16="http://schemas.microsoft.com/office/drawing/2014/main" id="{989E7BFD-5DF3-FC43-9CAA-186023A1DEA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211754" y="1569308"/>
                <a:ext cx="2350089" cy="3809347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E278C93A-302E-CA42-AE2C-1F89FB2559C0}"/>
              </a:ext>
            </a:extLst>
          </p:cNvPr>
          <p:cNvSpPr txBox="1"/>
          <p:nvPr/>
        </p:nvSpPr>
        <p:spPr>
          <a:xfrm>
            <a:off x="840259" y="667265"/>
            <a:ext cx="4487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Research / Public Cloud Configuration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DED170-03A6-CB4A-BA10-BC5971A4820E}"/>
              </a:ext>
            </a:extLst>
          </p:cNvPr>
          <p:cNvSpPr txBox="1"/>
          <p:nvPr/>
        </p:nvSpPr>
        <p:spPr>
          <a:xfrm>
            <a:off x="5062677" y="4338703"/>
            <a:ext cx="1720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Public Corpus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Model 13" descr="Cuboid">
                <a:extLst>
                  <a:ext uri="{FF2B5EF4-FFF2-40B4-BE49-F238E27FC236}">
                    <a16:creationId xmlns:a16="http://schemas.microsoft.com/office/drawing/2014/main" id="{682C5629-0340-3248-BC9B-ECAF2862EC1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0286513"/>
                  </p:ext>
                </p:extLst>
              </p:nvPr>
            </p:nvGraphicFramePr>
            <p:xfrm>
              <a:off x="4918858" y="1767666"/>
              <a:ext cx="2243073" cy="181101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243073" cy="1811019"/>
                    </a:xfrm>
                    <a:prstGeom prst="rect">
                      <a:avLst/>
                    </a:prstGeom>
                  </am3d:spPr>
                  <am3d:camera>
                    <am3d:pos x="0" y="0" z="576644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61393" d="1000000"/>
                    <am3d:preTrans dx="0" dy="-649360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639456" ay="-2422866" az="1110450"/>
                    <am3d:postTrans dx="0" dy="0" dz="0"/>
                  </am3d:trans>
                  <am3d:attrSrcUrl r:id="rId5"/>
                  <am3d:raster rName="Office3DRenderer" rVer="16.0.8326">
                    <am3d:blip r:embed="rId11"/>
                  </am3d:raster>
                  <am3d:objViewport viewportSz="22938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Model 13" descr="Cuboid">
                <a:extLst>
                  <a:ext uri="{FF2B5EF4-FFF2-40B4-BE49-F238E27FC236}">
                    <a16:creationId xmlns:a16="http://schemas.microsoft.com/office/drawing/2014/main" id="{682C5629-0340-3248-BC9B-ECAF2862EC1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918858" y="1767666"/>
                <a:ext cx="2243073" cy="1811019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TextBox 14">
            <a:extLst>
              <a:ext uri="{FF2B5EF4-FFF2-40B4-BE49-F238E27FC236}">
                <a16:creationId xmlns:a16="http://schemas.microsoft.com/office/drawing/2014/main" id="{89417128-2AC6-0C42-8A36-6B15C95085D2}"/>
              </a:ext>
            </a:extLst>
          </p:cNvPr>
          <p:cNvSpPr txBox="1"/>
          <p:nvPr/>
        </p:nvSpPr>
        <p:spPr>
          <a:xfrm>
            <a:off x="3967038" y="3366628"/>
            <a:ext cx="4249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Public/Private Experiment Metadata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1C5AEA-4BA8-5648-B074-0A2B8DB82FD1}"/>
              </a:ext>
            </a:extLst>
          </p:cNvPr>
          <p:cNvSpPr txBox="1"/>
          <p:nvPr/>
        </p:nvSpPr>
        <p:spPr>
          <a:xfrm>
            <a:off x="7510860" y="891705"/>
            <a:ext cx="3050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Public / Private Compute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2C4286-350F-584B-8913-6BE27F6BB520}"/>
              </a:ext>
            </a:extLst>
          </p:cNvPr>
          <p:cNvSpPr txBox="1"/>
          <p:nvPr/>
        </p:nvSpPr>
        <p:spPr>
          <a:xfrm>
            <a:off x="4082365" y="2258628"/>
            <a:ext cx="3836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Public/Private Experiment Results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63866BD-DFF7-9E4D-8ABC-2AFF16B9489A}"/>
              </a:ext>
            </a:extLst>
          </p:cNvPr>
          <p:cNvSpPr txBox="1"/>
          <p:nvPr/>
        </p:nvSpPr>
        <p:spPr>
          <a:xfrm>
            <a:off x="2232404" y="3089629"/>
            <a:ext cx="1859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</a:rPr>
              <a:t>StudioML</a:t>
            </a:r>
            <a:endParaRPr lang="en-US" dirty="0">
              <a:solidFill>
                <a:schemeClr val="bg2"/>
              </a:solidFill>
            </a:endParaRPr>
          </a:p>
          <a:p>
            <a:r>
              <a:rPr lang="en-US" dirty="0">
                <a:solidFill>
                  <a:schemeClr val="bg2"/>
                </a:solidFill>
              </a:rPr>
              <a:t>Eco-system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0998339-B457-774B-94E9-CCC771E0AB9E}"/>
              </a:ext>
            </a:extLst>
          </p:cNvPr>
          <p:cNvSpPr txBox="1"/>
          <p:nvPr/>
        </p:nvSpPr>
        <p:spPr>
          <a:xfrm rot="5400000">
            <a:off x="2186163" y="3551294"/>
            <a:ext cx="3332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Completion Service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57A4B78-C03F-1948-ADEE-C7AD3A9A7F0A}"/>
              </a:ext>
            </a:extLst>
          </p:cNvPr>
          <p:cNvSpPr txBox="1"/>
          <p:nvPr/>
        </p:nvSpPr>
        <p:spPr>
          <a:xfrm>
            <a:off x="3783795" y="1042475"/>
            <a:ext cx="40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S3 Storage</a:t>
            </a:r>
          </a:p>
        </p:txBody>
      </p:sp>
    </p:spTree>
    <p:extLst>
      <p:ext uri="{BB962C8B-B14F-4D97-AF65-F5344CB8AC3E}">
        <p14:creationId xmlns:p14="http://schemas.microsoft.com/office/powerpoint/2010/main" val="3680515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33" descr="A screen shot of a computer&#13;&#10;&#13;&#10;Description automatically generated">
            <a:extLst>
              <a:ext uri="{FF2B5EF4-FFF2-40B4-BE49-F238E27FC236}">
                <a16:creationId xmlns:a16="http://schemas.microsoft.com/office/drawing/2014/main" id="{BE5DAEB8-F92B-D040-8E29-27029BFA221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42784" y="564985"/>
            <a:ext cx="3581400" cy="53340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4" name="3D Model 23" descr="Dark Gray Cuboid">
                <a:extLst>
                  <a:ext uri="{FF2B5EF4-FFF2-40B4-BE49-F238E27FC236}">
                    <a16:creationId xmlns:a16="http://schemas.microsoft.com/office/drawing/2014/main" id="{E9644948-E91E-EE4D-8E1C-797D8B2C597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98331410"/>
                  </p:ext>
                </p:extLst>
              </p:nvPr>
            </p:nvGraphicFramePr>
            <p:xfrm>
              <a:off x="4802707" y="3626015"/>
              <a:ext cx="2307852" cy="173139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307852" cy="1731392"/>
                    </a:xfrm>
                    <a:prstGeom prst="rect">
                      <a:avLst/>
                    </a:prstGeom>
                  </am3d:spPr>
                  <am3d:camera>
                    <am3d:pos x="0" y="0" z="576644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61393" d="1000000"/>
                    <am3d:preTrans dx="0" dy="-649360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211272" ay="-2264846" az="-761135"/>
                    <am3d:postTrans dx="0" dy="0" dz="0"/>
                  </am3d:trans>
                  <am3d:attrSrcUrl r:id="rId5"/>
                  <am3d:raster rName="Office3DRenderer" rVer="16.0.8326">
                    <am3d:blip r:embed="rId6"/>
                  </am3d:raster>
                  <am3d:objViewport viewportSz="23625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4" name="3D Model 23" descr="Dark Gray Cuboid">
                <a:extLst>
                  <a:ext uri="{FF2B5EF4-FFF2-40B4-BE49-F238E27FC236}">
                    <a16:creationId xmlns:a16="http://schemas.microsoft.com/office/drawing/2014/main" id="{E9644948-E91E-EE4D-8E1C-797D8B2C59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802707" y="3626015"/>
                <a:ext cx="2307852" cy="17313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3" name="3D Model 22" descr="Dark Gray Cuboid">
                <a:extLst>
                  <a:ext uri="{FF2B5EF4-FFF2-40B4-BE49-F238E27FC236}">
                    <a16:creationId xmlns:a16="http://schemas.microsoft.com/office/drawing/2014/main" id="{99AA049A-4B06-AF4E-8DE9-18E01159BEE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97719111"/>
                  </p:ext>
                </p:extLst>
              </p:nvPr>
            </p:nvGraphicFramePr>
            <p:xfrm>
              <a:off x="4869121" y="3089692"/>
              <a:ext cx="2241438" cy="1017170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241438" cy="1017170"/>
                    </a:xfrm>
                    <a:prstGeom prst="rect">
                      <a:avLst/>
                    </a:prstGeom>
                  </am3d:spPr>
                  <am3d:camera>
                    <am3d:pos x="0" y="0" z="576644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61393" d="1000000"/>
                    <am3d:preTrans dx="0" dy="-649360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2949" ay="-2314626" az="8069"/>
                    <am3d:postTrans dx="0" dy="0" dz="0"/>
                  </am3d:trans>
                  <am3d:attrSrcUrl r:id="rId5"/>
                  <am3d:raster rName="Office3DRenderer" rVer="16.0.8326">
                    <am3d:blip r:embed="rId7"/>
                  </am3d:raster>
                  <am3d:objViewport viewportSz="23625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3" name="3D Model 22" descr="Dark Gray Cuboid">
                <a:extLst>
                  <a:ext uri="{FF2B5EF4-FFF2-40B4-BE49-F238E27FC236}">
                    <a16:creationId xmlns:a16="http://schemas.microsoft.com/office/drawing/2014/main" id="{99AA049A-4B06-AF4E-8DE9-18E01159BEE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69121" y="3089692"/>
                <a:ext cx="2241438" cy="10171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2" name="3D Model 21" descr="Dark Gray Cuboid">
                <a:extLst>
                  <a:ext uri="{FF2B5EF4-FFF2-40B4-BE49-F238E27FC236}">
                    <a16:creationId xmlns:a16="http://schemas.microsoft.com/office/drawing/2014/main" id="{EC42000B-3875-4F41-80B4-0F0269C1EB2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89383593"/>
                  </p:ext>
                </p:extLst>
              </p:nvPr>
            </p:nvGraphicFramePr>
            <p:xfrm>
              <a:off x="4734483" y="1617981"/>
              <a:ext cx="2510715" cy="181101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510715" cy="1811019"/>
                    </a:xfrm>
                    <a:prstGeom prst="rect">
                      <a:avLst/>
                    </a:prstGeom>
                  </am3d:spPr>
                  <am3d:camera>
                    <am3d:pos x="0" y="0" z="576644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61393" d="1000000"/>
                    <am3d:preTrans dx="0" dy="-649360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374525" ay="-2233704" az="860485"/>
                    <am3d:postTrans dx="0" dy="0" dz="0"/>
                  </am3d:trans>
                  <am3d:attrSrcUrl r:id="rId5"/>
                  <am3d:raster rName="Office3DRenderer" rVer="16.0.8326">
                    <am3d:blip r:embed="rId8"/>
                  </am3d:raster>
                  <am3d:objViewport viewportSz="23625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2" name="3D Model 21" descr="Dark Gray Cuboid">
                <a:extLst>
                  <a:ext uri="{FF2B5EF4-FFF2-40B4-BE49-F238E27FC236}">
                    <a16:creationId xmlns:a16="http://schemas.microsoft.com/office/drawing/2014/main" id="{EC42000B-3875-4F41-80B4-0F0269C1EB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734483" y="1617981"/>
                <a:ext cx="2510715" cy="18110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Server symbol">
                <a:extLst>
                  <a:ext uri="{FF2B5EF4-FFF2-40B4-BE49-F238E27FC236}">
                    <a16:creationId xmlns:a16="http://schemas.microsoft.com/office/drawing/2014/main" id="{989E7BFD-5DF3-FC43-9CAA-186023A1DEAB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211754" y="1569308"/>
              <a:ext cx="2350089" cy="3809347"/>
            </p:xfrm>
            <a:graphic>
              <a:graphicData uri="http://schemas.microsoft.com/office/drawing/2017/model3d">
                <am3d:model3d r:embed="rId9">
                  <am3d:spPr>
                    <a:xfrm>
                      <a:off x="0" y="0"/>
                      <a:ext cx="2350089" cy="3809347"/>
                    </a:xfrm>
                    <a:prstGeom prst="rect">
                      <a:avLst/>
                    </a:prstGeom>
                  </am3d:spPr>
                  <am3d:camera>
                    <am3d:pos x="0" y="0" z="5589390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157799" d="1000000"/>
                    <am3d:preTrans dx="-20171" dy="-18006390" dz="-3714845"/>
                    <am3d:scale>
                      <am3d:sx n="1000000" d="1000000"/>
                      <am3d:sy n="1000000" d="1000000"/>
                      <am3d:sz n="1000000" d="1000000"/>
                    </am3d:scale>
                    <am3d:rot ax="1443950" ay="1979709" az="820150"/>
                    <am3d:postTrans dx="0" dy="0" dz="0"/>
                  </am3d:trans>
                  <am3d:attrSrcUrl r:id="rId10"/>
                  <am3d:raster rName="Office3DRenderer" rVer="16.0.8326">
                    <am3d:blip r:embed="rId11"/>
                  </am3d:raster>
                  <am3d:objViewport viewportSz="458213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Server symbol">
                <a:extLst>
                  <a:ext uri="{FF2B5EF4-FFF2-40B4-BE49-F238E27FC236}">
                    <a16:creationId xmlns:a16="http://schemas.microsoft.com/office/drawing/2014/main" id="{989E7BFD-5DF3-FC43-9CAA-186023A1DEA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211754" y="1569308"/>
                <a:ext cx="2350089" cy="3809347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E278C93A-302E-CA42-AE2C-1F89FB2559C0}"/>
              </a:ext>
            </a:extLst>
          </p:cNvPr>
          <p:cNvSpPr txBox="1"/>
          <p:nvPr/>
        </p:nvSpPr>
        <p:spPr>
          <a:xfrm>
            <a:off x="840259" y="667265"/>
            <a:ext cx="35990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Cloud VPC Style Configuration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DED170-03A6-CB4A-BA10-BC5971A4820E}"/>
              </a:ext>
            </a:extLst>
          </p:cNvPr>
          <p:cNvSpPr txBox="1"/>
          <p:nvPr/>
        </p:nvSpPr>
        <p:spPr>
          <a:xfrm>
            <a:off x="4840257" y="4338703"/>
            <a:ext cx="1874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Private Corpus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417128-2AC6-0C42-8A36-6B15C95085D2}"/>
              </a:ext>
            </a:extLst>
          </p:cNvPr>
          <p:cNvSpPr txBox="1"/>
          <p:nvPr/>
        </p:nvSpPr>
        <p:spPr>
          <a:xfrm>
            <a:off x="4164748" y="3366628"/>
            <a:ext cx="3472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Private Experiment Metadata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1C5AEA-4BA8-5648-B074-0A2B8DB82FD1}"/>
              </a:ext>
            </a:extLst>
          </p:cNvPr>
          <p:cNvSpPr txBox="1"/>
          <p:nvPr/>
        </p:nvSpPr>
        <p:spPr>
          <a:xfrm>
            <a:off x="8091632" y="891705"/>
            <a:ext cx="3536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Elastic (EKS Based) Compute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2C4286-350F-584B-8913-6BE27F6BB520}"/>
              </a:ext>
            </a:extLst>
          </p:cNvPr>
          <p:cNvSpPr txBox="1"/>
          <p:nvPr/>
        </p:nvSpPr>
        <p:spPr>
          <a:xfrm>
            <a:off x="4428356" y="2258628"/>
            <a:ext cx="3122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Private Experiment Results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Cuboid">
                <a:extLst>
                  <a:ext uri="{FF2B5EF4-FFF2-40B4-BE49-F238E27FC236}">
                    <a16:creationId xmlns:a16="http://schemas.microsoft.com/office/drawing/2014/main" id="{7882F560-F4E7-BF4B-A7A1-E8F241B72C3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51353636"/>
                  </p:ext>
                </p:extLst>
              </p:nvPr>
            </p:nvGraphicFramePr>
            <p:xfrm>
              <a:off x="881442" y="3637004"/>
              <a:ext cx="3669957" cy="1535201"/>
            </p:xfrm>
            <a:graphic>
              <a:graphicData uri="http://schemas.microsoft.com/office/drawing/2017/model3d">
                <am3d:model3d r:embed="rId12">
                  <am3d:spPr>
                    <a:xfrm>
                      <a:off x="0" y="0"/>
                      <a:ext cx="3669957" cy="1535201"/>
                    </a:xfrm>
                    <a:prstGeom prst="rect">
                      <a:avLst/>
                    </a:prstGeom>
                  </am3d:spPr>
                  <am3d:camera>
                    <am3d:pos x="0" y="0" z="576644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61393" d="1000000"/>
                    <am3d:preTrans dx="0" dy="-649360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023707" ay="-2547831" az="-702361"/>
                    <am3d:postTrans dx="0" dy="0" dz="0"/>
                  </am3d:trans>
                  <am3d:attrSrcUrl r:id="rId13"/>
                  <am3d:raster rName="Office3DRenderer" rVer="16.0.8326">
                    <am3d:blip r:embed="rId14"/>
                  </am3d:raster>
                  <am3d:objViewport viewportSz="229390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Cuboid">
                <a:extLst>
                  <a:ext uri="{FF2B5EF4-FFF2-40B4-BE49-F238E27FC236}">
                    <a16:creationId xmlns:a16="http://schemas.microsoft.com/office/drawing/2014/main" id="{7882F560-F4E7-BF4B-A7A1-E8F241B72C3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881442" y="3637004"/>
                <a:ext cx="3669957" cy="1535201"/>
              </a:xfrm>
              <a:prstGeom prst="rect">
                <a:avLst/>
              </a:prstGeom>
            </p:spPr>
          </p:pic>
        </mc:Fallback>
      </mc:AlternateContent>
      <p:sp>
        <p:nvSpPr>
          <p:cNvPr id="16" name="TextBox 15">
            <a:extLst>
              <a:ext uri="{FF2B5EF4-FFF2-40B4-BE49-F238E27FC236}">
                <a16:creationId xmlns:a16="http://schemas.microsoft.com/office/drawing/2014/main" id="{352DC617-9A0F-084C-843D-0EABCA48399D}"/>
              </a:ext>
            </a:extLst>
          </p:cNvPr>
          <p:cNvSpPr txBox="1"/>
          <p:nvPr/>
        </p:nvSpPr>
        <p:spPr>
          <a:xfrm>
            <a:off x="1693393" y="4342819"/>
            <a:ext cx="1720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Public Corpus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Dark Gray Cuboid">
                <a:extLst>
                  <a:ext uri="{FF2B5EF4-FFF2-40B4-BE49-F238E27FC236}">
                    <a16:creationId xmlns:a16="http://schemas.microsoft.com/office/drawing/2014/main" id="{F31B71C8-7C37-3D45-95B9-73ADFEECA7F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25095875"/>
                  </p:ext>
                </p:extLst>
              </p:nvPr>
            </p:nvGraphicFramePr>
            <p:xfrm>
              <a:off x="1587427" y="1740275"/>
              <a:ext cx="2510715" cy="181101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510715" cy="1811019"/>
                    </a:xfrm>
                    <a:prstGeom prst="rect">
                      <a:avLst/>
                    </a:prstGeom>
                  </am3d:spPr>
                  <am3d:camera>
                    <am3d:pos x="0" y="0" z="576644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61393" d="1000000"/>
                    <am3d:preTrans dx="0" dy="-649360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374525" ay="-2233704" az="860485"/>
                    <am3d:postTrans dx="0" dy="0" dz="0"/>
                  </am3d:trans>
                  <am3d:attrSrcUrl r:id="rId5"/>
                  <am3d:raster rName="Office3DRenderer" rVer="16.0.8326">
                    <am3d:blip r:embed="rId8"/>
                  </am3d:raster>
                  <am3d:objViewport viewportSz="23625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Dark Gray Cuboid">
                <a:extLst>
                  <a:ext uri="{FF2B5EF4-FFF2-40B4-BE49-F238E27FC236}">
                    <a16:creationId xmlns:a16="http://schemas.microsoft.com/office/drawing/2014/main" id="{F31B71C8-7C37-3D45-95B9-73ADFEECA7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587427" y="1740275"/>
                <a:ext cx="2510715" cy="1811019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E2F402B0-A313-D94D-B677-AEB2BAC3ED32}"/>
              </a:ext>
            </a:extLst>
          </p:cNvPr>
          <p:cNvSpPr txBox="1"/>
          <p:nvPr/>
        </p:nvSpPr>
        <p:spPr>
          <a:xfrm>
            <a:off x="1783967" y="2258628"/>
            <a:ext cx="183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Private Corpus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442F1D3-CE57-1143-90A3-2878136B7BB5}"/>
              </a:ext>
            </a:extLst>
          </p:cNvPr>
          <p:cNvCxnSpPr>
            <a:cxnSpLocks/>
          </p:cNvCxnSpPr>
          <p:nvPr/>
        </p:nvCxnSpPr>
        <p:spPr>
          <a:xfrm rot="16200000" flipH="1">
            <a:off x="2074398" y="3599416"/>
            <a:ext cx="1694667" cy="1692392"/>
          </a:xfrm>
          <a:prstGeom prst="bentConnector3">
            <a:avLst>
              <a:gd name="adj1" fmla="val 417"/>
            </a:avLst>
          </a:prstGeom>
          <a:ln w="38100">
            <a:solidFill>
              <a:srgbClr val="0070C0"/>
            </a:solidFill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0FB9061-6A0A-0240-9F30-2D4F4908F562}"/>
              </a:ext>
            </a:extLst>
          </p:cNvPr>
          <p:cNvSpPr txBox="1"/>
          <p:nvPr/>
        </p:nvSpPr>
        <p:spPr>
          <a:xfrm rot="5400000">
            <a:off x="2372075" y="3452338"/>
            <a:ext cx="3332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Completion Service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F6D8353-4272-A843-BCAF-DE6BC00A2238}"/>
              </a:ext>
            </a:extLst>
          </p:cNvPr>
          <p:cNvSpPr txBox="1"/>
          <p:nvPr/>
        </p:nvSpPr>
        <p:spPr>
          <a:xfrm>
            <a:off x="3895008" y="1005404"/>
            <a:ext cx="40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S3 Storage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8797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screen shot of a computer&#13;&#10;&#13;&#10;Description automatically generated">
            <a:extLst>
              <a:ext uri="{FF2B5EF4-FFF2-40B4-BE49-F238E27FC236}">
                <a16:creationId xmlns:a16="http://schemas.microsoft.com/office/drawing/2014/main" id="{3C4EEEFA-CAE9-2041-BDA9-38D46BA6311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7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42784" y="564985"/>
            <a:ext cx="3581400" cy="5334000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9" name="3D Model 18" descr="Dark Gray Cuboid">
                <a:extLst>
                  <a:ext uri="{FF2B5EF4-FFF2-40B4-BE49-F238E27FC236}">
                    <a16:creationId xmlns:a16="http://schemas.microsoft.com/office/drawing/2014/main" id="{DEA24189-8A32-7245-88B4-99FA7B9CAD1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2409481"/>
                  </p:ext>
                </p:extLst>
              </p:nvPr>
            </p:nvGraphicFramePr>
            <p:xfrm>
              <a:off x="1579194" y="3647263"/>
              <a:ext cx="2307852" cy="173139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307852" cy="1731392"/>
                    </a:xfrm>
                    <a:prstGeom prst="rect">
                      <a:avLst/>
                    </a:prstGeom>
                  </am3d:spPr>
                  <am3d:camera>
                    <am3d:pos x="0" y="0" z="576644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61393" d="1000000"/>
                    <am3d:preTrans dx="0" dy="-649360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211272" ay="-2264846" az="-761135"/>
                    <am3d:postTrans dx="0" dy="0" dz="0"/>
                  </am3d:trans>
                  <am3d:attrSrcUrl r:id="rId5"/>
                  <am3d:raster rName="Office3DRenderer" rVer="16.0.8326">
                    <am3d:blip r:embed="rId6"/>
                  </am3d:raster>
                  <am3d:objViewport viewportSz="23625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9" name="3D Model 18" descr="Dark Gray Cuboid">
                <a:extLst>
                  <a:ext uri="{FF2B5EF4-FFF2-40B4-BE49-F238E27FC236}">
                    <a16:creationId xmlns:a16="http://schemas.microsoft.com/office/drawing/2014/main" id="{DEA24189-8A32-7245-88B4-99FA7B9CAD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579194" y="3647263"/>
                <a:ext cx="2307852" cy="17313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4" name="3D Model 23" descr="Dark Gray Cuboid">
                <a:extLst>
                  <a:ext uri="{FF2B5EF4-FFF2-40B4-BE49-F238E27FC236}">
                    <a16:creationId xmlns:a16="http://schemas.microsoft.com/office/drawing/2014/main" id="{E9644948-E91E-EE4D-8E1C-797D8B2C5970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802707" y="3626015"/>
              <a:ext cx="2307852" cy="1731392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307852" cy="1731392"/>
                    </a:xfrm>
                    <a:prstGeom prst="rect">
                      <a:avLst/>
                    </a:prstGeom>
                  </am3d:spPr>
                  <am3d:camera>
                    <am3d:pos x="0" y="0" z="576644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61393" d="1000000"/>
                    <am3d:preTrans dx="0" dy="-649360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211272" ay="-2264846" az="-761135"/>
                    <am3d:postTrans dx="0" dy="0" dz="0"/>
                  </am3d:trans>
                  <am3d:attrSrcUrl r:id="rId5"/>
                  <am3d:raster rName="Office3DRenderer" rVer="16.0.8326">
                    <am3d:blip r:embed="rId6"/>
                  </am3d:raster>
                  <am3d:objViewport viewportSz="23625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4" name="3D Model 23" descr="Dark Gray Cuboid">
                <a:extLst>
                  <a:ext uri="{FF2B5EF4-FFF2-40B4-BE49-F238E27FC236}">
                    <a16:creationId xmlns:a16="http://schemas.microsoft.com/office/drawing/2014/main" id="{E9644948-E91E-EE4D-8E1C-797D8B2C597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802707" y="3626015"/>
                <a:ext cx="2307852" cy="17313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3" name="3D Model 22" descr="Dark Gray Cuboid">
                <a:extLst>
                  <a:ext uri="{FF2B5EF4-FFF2-40B4-BE49-F238E27FC236}">
                    <a16:creationId xmlns:a16="http://schemas.microsoft.com/office/drawing/2014/main" id="{99AA049A-4B06-AF4E-8DE9-18E01159BEEB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869121" y="3089692"/>
              <a:ext cx="2241438" cy="1017170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241438" cy="1017170"/>
                    </a:xfrm>
                    <a:prstGeom prst="rect">
                      <a:avLst/>
                    </a:prstGeom>
                  </am3d:spPr>
                  <am3d:camera>
                    <am3d:pos x="0" y="0" z="576644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61393" d="1000000"/>
                    <am3d:preTrans dx="0" dy="-649360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2949" ay="-2314626" az="8069"/>
                    <am3d:postTrans dx="0" dy="0" dz="0"/>
                  </am3d:trans>
                  <am3d:attrSrcUrl r:id="rId5"/>
                  <am3d:raster rName="Office3DRenderer" rVer="16.0.8326">
                    <am3d:blip r:embed="rId7"/>
                  </am3d:raster>
                  <am3d:objViewport viewportSz="236259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3" name="3D Model 22" descr="Dark Gray Cuboid">
                <a:extLst>
                  <a:ext uri="{FF2B5EF4-FFF2-40B4-BE49-F238E27FC236}">
                    <a16:creationId xmlns:a16="http://schemas.microsoft.com/office/drawing/2014/main" id="{99AA049A-4B06-AF4E-8DE9-18E01159BEE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69121" y="3089692"/>
                <a:ext cx="2241438" cy="10171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2" name="3D Model 21" descr="Dark Gray Cuboid">
                <a:extLst>
                  <a:ext uri="{FF2B5EF4-FFF2-40B4-BE49-F238E27FC236}">
                    <a16:creationId xmlns:a16="http://schemas.microsoft.com/office/drawing/2014/main" id="{EC42000B-3875-4F41-80B4-0F0269C1EB2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734483" y="1617981"/>
              <a:ext cx="2510715" cy="181101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510715" cy="1811019"/>
                    </a:xfrm>
                    <a:prstGeom prst="rect">
                      <a:avLst/>
                    </a:prstGeom>
                  </am3d:spPr>
                  <am3d:camera>
                    <am3d:pos x="0" y="0" z="576644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61393" d="1000000"/>
                    <am3d:preTrans dx="0" dy="-649360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374525" ay="-2233704" az="860485"/>
                    <am3d:postTrans dx="0" dy="0" dz="0"/>
                  </am3d:trans>
                  <am3d:attrSrcUrl r:id="rId5"/>
                  <am3d:raster rName="Office3DRenderer" rVer="16.0.8326">
                    <am3d:blip r:embed="rId8"/>
                  </am3d:raster>
                  <am3d:objViewport viewportSz="23625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2" name="3D Model 21" descr="Dark Gray Cuboid">
                <a:extLst>
                  <a:ext uri="{FF2B5EF4-FFF2-40B4-BE49-F238E27FC236}">
                    <a16:creationId xmlns:a16="http://schemas.microsoft.com/office/drawing/2014/main" id="{EC42000B-3875-4F41-80B4-0F0269C1EB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734483" y="1617981"/>
                <a:ext cx="2510715" cy="18110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Server symbol">
                <a:extLst>
                  <a:ext uri="{FF2B5EF4-FFF2-40B4-BE49-F238E27FC236}">
                    <a16:creationId xmlns:a16="http://schemas.microsoft.com/office/drawing/2014/main" id="{989E7BFD-5DF3-FC43-9CAA-186023A1DEAB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211754" y="1569308"/>
              <a:ext cx="2350089" cy="3809347"/>
            </p:xfrm>
            <a:graphic>
              <a:graphicData uri="http://schemas.microsoft.com/office/drawing/2017/model3d">
                <am3d:model3d r:embed="rId9">
                  <am3d:spPr>
                    <a:xfrm>
                      <a:off x="0" y="0"/>
                      <a:ext cx="2350089" cy="3809347"/>
                    </a:xfrm>
                    <a:prstGeom prst="rect">
                      <a:avLst/>
                    </a:prstGeom>
                  </am3d:spPr>
                  <am3d:camera>
                    <am3d:pos x="0" y="0" z="5589390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157799" d="1000000"/>
                    <am3d:preTrans dx="-20171" dy="-18006390" dz="-3714845"/>
                    <am3d:scale>
                      <am3d:sx n="1000000" d="1000000"/>
                      <am3d:sy n="1000000" d="1000000"/>
                      <am3d:sz n="1000000" d="1000000"/>
                    </am3d:scale>
                    <am3d:rot ax="1443950" ay="1979709" az="820150"/>
                    <am3d:postTrans dx="0" dy="0" dz="0"/>
                  </am3d:trans>
                  <am3d:attrSrcUrl r:id="rId10"/>
                  <am3d:raster rName="Office3DRenderer" rVer="16.0.8326">
                    <am3d:blip r:embed="rId11"/>
                  </am3d:raster>
                  <am3d:objViewport viewportSz="458213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Server symbol">
                <a:extLst>
                  <a:ext uri="{FF2B5EF4-FFF2-40B4-BE49-F238E27FC236}">
                    <a16:creationId xmlns:a16="http://schemas.microsoft.com/office/drawing/2014/main" id="{989E7BFD-5DF3-FC43-9CAA-186023A1DEA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211754" y="1569308"/>
                <a:ext cx="2350089" cy="3809347"/>
              </a:xfrm>
              <a:prstGeom prst="rect">
                <a:avLst/>
              </a:prstGeom>
            </p:spPr>
          </p:pic>
        </mc:Fallback>
      </mc:AlternateContent>
      <p:sp>
        <p:nvSpPr>
          <p:cNvPr id="9" name="TextBox 8">
            <a:extLst>
              <a:ext uri="{FF2B5EF4-FFF2-40B4-BE49-F238E27FC236}">
                <a16:creationId xmlns:a16="http://schemas.microsoft.com/office/drawing/2014/main" id="{E278C93A-302E-CA42-AE2C-1F89FB2559C0}"/>
              </a:ext>
            </a:extLst>
          </p:cNvPr>
          <p:cNvSpPr txBox="1"/>
          <p:nvPr/>
        </p:nvSpPr>
        <p:spPr>
          <a:xfrm>
            <a:off x="840259" y="667265"/>
            <a:ext cx="25523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Private Configuration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CDED170-03A6-CB4A-BA10-BC5971A4820E}"/>
              </a:ext>
            </a:extLst>
          </p:cNvPr>
          <p:cNvSpPr txBox="1"/>
          <p:nvPr/>
        </p:nvSpPr>
        <p:spPr>
          <a:xfrm>
            <a:off x="4840257" y="4469334"/>
            <a:ext cx="1874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Private Corpus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9417128-2AC6-0C42-8A36-6B15C95085D2}"/>
              </a:ext>
            </a:extLst>
          </p:cNvPr>
          <p:cNvSpPr txBox="1"/>
          <p:nvPr/>
        </p:nvSpPr>
        <p:spPr>
          <a:xfrm>
            <a:off x="4164748" y="3366628"/>
            <a:ext cx="34724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Private Experiment Metadata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1C5AEA-4BA8-5648-B074-0A2B8DB82FD1}"/>
              </a:ext>
            </a:extLst>
          </p:cNvPr>
          <p:cNvSpPr txBox="1"/>
          <p:nvPr/>
        </p:nvSpPr>
        <p:spPr>
          <a:xfrm>
            <a:off x="7754173" y="891705"/>
            <a:ext cx="40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On Premise Kubernetes Compute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F2C4286-350F-584B-8913-6BE27F6BB520}"/>
              </a:ext>
            </a:extLst>
          </p:cNvPr>
          <p:cNvSpPr txBox="1"/>
          <p:nvPr/>
        </p:nvSpPr>
        <p:spPr>
          <a:xfrm>
            <a:off x="4428356" y="2258628"/>
            <a:ext cx="3122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Private Experiment Results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52DC617-9A0F-084C-843D-0EABCA48399D}"/>
              </a:ext>
            </a:extLst>
          </p:cNvPr>
          <p:cNvSpPr txBox="1"/>
          <p:nvPr/>
        </p:nvSpPr>
        <p:spPr>
          <a:xfrm>
            <a:off x="1693393" y="4473451"/>
            <a:ext cx="1720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Public Corpus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Dark Gray Cuboid">
                <a:extLst>
                  <a:ext uri="{FF2B5EF4-FFF2-40B4-BE49-F238E27FC236}">
                    <a16:creationId xmlns:a16="http://schemas.microsoft.com/office/drawing/2014/main" id="{F31B71C8-7C37-3D45-95B9-73ADFEECA7F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587427" y="1740275"/>
              <a:ext cx="2510715" cy="181101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510715" cy="1811019"/>
                    </a:xfrm>
                    <a:prstGeom prst="rect">
                      <a:avLst/>
                    </a:prstGeom>
                  </am3d:spPr>
                  <am3d:camera>
                    <am3d:pos x="0" y="0" z="5766445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361393" d="1000000"/>
                    <am3d:preTrans dx="0" dy="-6493603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-1374525" ay="-2233704" az="860485"/>
                    <am3d:postTrans dx="0" dy="0" dz="0"/>
                  </am3d:trans>
                  <am3d:attrSrcUrl r:id="rId5"/>
                  <am3d:raster rName="Office3DRenderer" rVer="16.0.8326">
                    <am3d:blip r:embed="rId8"/>
                  </am3d:raster>
                  <am3d:objViewport viewportSz="23625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Dark Gray Cuboid">
                <a:extLst>
                  <a:ext uri="{FF2B5EF4-FFF2-40B4-BE49-F238E27FC236}">
                    <a16:creationId xmlns:a16="http://schemas.microsoft.com/office/drawing/2014/main" id="{F31B71C8-7C37-3D45-95B9-73ADFEECA7F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587427" y="1740275"/>
                <a:ext cx="2510715" cy="1811019"/>
              </a:xfrm>
              <a:prstGeom prst="rect">
                <a:avLst/>
              </a:prstGeom>
            </p:spPr>
          </p:pic>
        </mc:Fallback>
      </mc:AlternateContent>
      <p:sp>
        <p:nvSpPr>
          <p:cNvPr id="21" name="TextBox 20">
            <a:extLst>
              <a:ext uri="{FF2B5EF4-FFF2-40B4-BE49-F238E27FC236}">
                <a16:creationId xmlns:a16="http://schemas.microsoft.com/office/drawing/2014/main" id="{E2F402B0-A313-D94D-B677-AEB2BAC3ED32}"/>
              </a:ext>
            </a:extLst>
          </p:cNvPr>
          <p:cNvSpPr txBox="1"/>
          <p:nvPr/>
        </p:nvSpPr>
        <p:spPr>
          <a:xfrm>
            <a:off x="1783967" y="2258628"/>
            <a:ext cx="183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Private Corpus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6B6A446-B2A8-7D48-9066-F53ACD9EBA78}"/>
              </a:ext>
            </a:extLst>
          </p:cNvPr>
          <p:cNvSpPr txBox="1"/>
          <p:nvPr/>
        </p:nvSpPr>
        <p:spPr>
          <a:xfrm>
            <a:off x="2857036" y="1042475"/>
            <a:ext cx="4024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On Premise </a:t>
            </a:r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Minio</a:t>
            </a:r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S3 Storage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BC39FB-8116-B04A-9D99-4477AE8CB929}"/>
              </a:ext>
            </a:extLst>
          </p:cNvPr>
          <p:cNvSpPr txBox="1"/>
          <p:nvPr/>
        </p:nvSpPr>
        <p:spPr>
          <a:xfrm rot="5400000">
            <a:off x="2383715" y="3695096"/>
            <a:ext cx="3332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>
                    <a:lumMod val="40000"/>
                    <a:lumOff val="60000"/>
                  </a:schemeClr>
                </a:solidFill>
              </a:rPr>
              <a:t>Completion Service</a:t>
            </a:r>
          </a:p>
        </p:txBody>
      </p:sp>
    </p:spTree>
    <p:extLst>
      <p:ext uri="{BB962C8B-B14F-4D97-AF65-F5344CB8AC3E}">
        <p14:creationId xmlns:p14="http://schemas.microsoft.com/office/powerpoint/2010/main" val="253624059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{EB45E2E5-0C6E-E145-8233-D4DD9B2B60E4}tf10001076</Template>
  <TotalTime>142</TotalTime>
  <Words>78</Words>
  <Application>Microsoft Macintosh PowerPoint</Application>
  <PresentationFormat>Widescreen</PresentationFormat>
  <Paragraphs>27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Century Gothic</vt:lpstr>
      <vt:lpstr>Wingdings 3</vt:lpstr>
      <vt:lpstr>Ion Boardroom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Mutch, Karl (Cognizant)</dc:creator>
  <cp:lastModifiedBy>Mutch, Karl (Cognizant)</cp:lastModifiedBy>
  <cp:revision>12</cp:revision>
  <dcterms:created xsi:type="dcterms:W3CDTF">2019-01-21T21:43:37Z</dcterms:created>
  <dcterms:modified xsi:type="dcterms:W3CDTF">2019-01-22T00:06:26Z</dcterms:modified>
</cp:coreProperties>
</file>

<file path=docProps/thumbnail.jpeg>
</file>